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5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8"/>
    <p:restoredTop sz="94731"/>
  </p:normalViewPr>
  <p:slideViewPr>
    <p:cSldViewPr snapToGrid="0">
      <p:cViewPr varScale="1">
        <p:scale>
          <a:sx n="138" d="100"/>
          <a:sy n="138" d="100"/>
        </p:scale>
        <p:origin x="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422CE-5D27-7DD8-E941-E53ED6F7B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8F4FF4-6C02-3BB4-BA7D-D20556FC6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87887-684C-BA1A-92F1-EF7C77A69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046C4-99FE-CEEC-FD23-3C07C8B3E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F4DC8-4E90-120D-0A90-0F65468C9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2A4F4-1158-4D49-E481-F2CEE2E4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385992-D1B0-DE1C-8F76-FFCC3D161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4A1D8-15DB-5A78-5C9B-64F03FE1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19E98-11A3-3D64-03F9-159D4CB06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33007-A38A-4555-03A6-093FE2B2C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2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8666E1-7164-3C92-1547-660003028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C157EF-80E0-2C46-CE91-FE3B36EF2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0FF86-1AEF-9F25-3783-5B8E194F3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D1DA2-19AE-F5F3-2A10-7B113AEFD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23853-48C7-94F3-0EB7-AFA6606A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6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6BADB-DDBE-95B7-5F89-2C98F7796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08003-2B47-14E1-CA39-509043AE7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254C6-DBFC-F88C-9F87-EE4DC1DDE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286CC-C3D4-523E-EAB9-181C5885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03F92-4488-142A-E055-41E7EA428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7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2B5A1-7EC8-3A48-8C72-9895AC4F1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8351E-64FC-06F1-7B24-090DBD86E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139E7-AB05-3B84-A3D8-F3DE41F50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2578F-90B7-0A47-9E7B-BC1EE9BE8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3CCB0-9025-FCAA-9F95-2E32053BF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5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0C887-A787-63BF-B9DE-4C04A8966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ECC8C-3B32-7E81-5717-07CA9D76E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F39FD-EBF1-6801-323F-9615B7638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B9F54-E84F-BCC7-12B2-CA4F9827E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DD2BA-C3C7-C7B2-A104-1054B6B13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5F74A-2647-03F8-0A53-A7A0E6CD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7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950FA-83B8-CE31-488A-131165C19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B4AAC-BA39-C9C8-C595-13436C375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B53C0-868E-EE8B-49BE-C554A77E7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E51CFA-58FD-54F6-BA0F-3F304C6858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DB7D8C-3F0B-2A6C-7807-35C69AF86A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248475-CADE-392C-F2B0-54FEBEE58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39E918-2229-E58B-1DEE-DBC4FD0A9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6A160C-84E6-6166-4889-A25C059C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5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5A568-13EF-4BDF-2CCB-18B565441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313E20-A2E9-ED9D-7D1C-3E6BC4678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4CF6AB-8D53-FE34-CBEE-527374E42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1FF4B2-8C0A-0270-BB87-C9A3ED52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82D0F-5266-12C5-574A-032F476FD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D6C910-04C9-08F2-619E-6041F6EDD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351ED-B02C-F4EB-515E-674255474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0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E686D-5DE6-87AB-4CA6-40B35BD01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A1AF6-9836-EBC7-D13E-835E4FB3B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08A64-0959-02C0-DFA1-86738F28D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F581B-0848-84FD-BE43-A3D159C76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6ADBB-5550-059A-8D19-CB582D43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D1F62-F19F-D8B0-E378-C2A64A495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D0E22-1BC2-CEE6-73BD-ECA9AA1D2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5E6EB7-29F6-A709-5E0A-19D125296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A7826D-CDCF-2436-93DD-92AD553E9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669A5-D5EA-99A3-5C1F-997838F53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2E8C7-5400-51C2-7E53-483043EEC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D2EC2-E10C-2289-748C-AB890F98B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043FDD-B6FF-0CF0-7F98-7FB3CCAB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B2090-CE96-C0E0-9441-D9F993C21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484A5-3546-27CA-AC3B-E37A1EA6B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60DE16-4ABC-5A4F-A29F-77389DB31347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96F51-BF7F-7048-D27C-701B51A3A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0047C-757B-5ECD-1F97-C5AA5A248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A37716-E3F1-1047-B6E0-6714D568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E8DABD-E03B-9BC2-EDF9-262EE72DE6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9C322-2BFB-382B-2143-24C952B34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90774"/>
            <a:ext cx="9144000" cy="2387600"/>
          </a:xfrm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BF52BF-9771-8C1F-4FD4-B5BCA7989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70449"/>
            <a:ext cx="9144000" cy="1655762"/>
          </a:xfrm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58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4F27E9-7B95-4FB2-7188-BF122B03D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8AD-90DC-5078-85BE-AF26846DC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9A436-39E6-9544-2C80-71C88BE39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82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8FCC7B-6F89-30CB-DC77-62BC54A913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065A0-0D84-D514-9360-BA574A77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6E4CB-8187-C343-06B5-5E6C8CD6B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93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C7B098-5642-9174-23EC-586A60D119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DA632-E9A0-F5AD-F3ED-723C63EDE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110B9-C202-7172-47E0-92B02DC87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0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12C6FD-A913-DF44-CAFC-C9DCC383FD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7B0EE-AEB7-65EF-A327-54A50CA7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0CFD7-D0AE-1050-40BA-688CE969D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13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704B71-3BB1-DE4F-F3A6-0DC9398C05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59CD8-2097-0BA7-5D0B-D0ADFDBDD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37D87-8AC7-ADD9-F091-7EEB47379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14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83A5E2-93CE-8BF6-6504-CA5574D37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AA909-A6E0-3A6F-CF51-5D42E7696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D841A-9CE4-A693-D430-C4798D574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26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F76F2F-1678-3E09-7B99-5B49FEC33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826B-A3D1-7F2E-36BA-73E7B0AF6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824CF-A845-0EF1-22B2-96D5E5DC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0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0307F0-4D94-A7E2-D737-88EA961BCF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9D321-67D3-46D5-41E3-016296B74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7629D-B854-8441-DC40-2603288B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87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291EED-EF88-C9A3-6FED-2B96EC520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BD0A6-3D52-8EEE-2A26-8E910D756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F74A-DD5D-5EEA-E2C8-C6505042E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37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A7BFA26-2D68-D73E-08A1-F529AB2EF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8BBEF-3ADE-816C-E131-0677959B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6783A-CC78-FB6C-A123-614DF5ACD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07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92050-8BF4-9425-02E7-94A50481C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B19B1-7BBC-93FC-9017-CDF5E9CDC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4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08F89-2DF2-0938-B8EB-F1108A0B3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90774"/>
            <a:ext cx="9144000" cy="2387600"/>
          </a:xfrm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55DDAC-46DD-5F8D-25FC-CC30F35229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70449"/>
            <a:ext cx="9144000" cy="1655762"/>
          </a:xfrm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974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D4DF84-D997-164B-1836-B419015FB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3DFD3-E9AF-2813-C3B7-41430BA56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DBF30-EBB3-DF60-CC56-9CC73A11F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06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DE8631-4B00-46DF-57AF-F18EE032F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135C5-5BA6-7B5A-5C50-B528FBA61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8648A-B535-D711-AE4B-D8E84F146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87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9E0905-0427-5E17-0AA2-79E26B8B7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C6CFE-9BBC-4766-156A-3D0A46B78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5B27A-2458-7494-2890-CD048FCF4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58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5F0F00-F266-F979-F41A-0FDFA6318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E5DEE-F281-3712-07E3-D2EB2D760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A1E0F-BC05-29A3-082F-79E3845C6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59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115814-ADAB-E470-CEC1-D1F9C0367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57AEE-74FF-B0A4-EC4E-5C154FEE8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C0FB9-BBA3-89AD-6944-81DA89A1E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71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12D524-95AF-683F-D85B-9DB75580F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A3A54-8F8D-E0A2-1587-3C9236F7B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2CB33-6616-39A1-0F7A-87CAC3D68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77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B70197-BCE0-018E-4F4F-BAEA76EABF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3335F-4742-0F83-B6DE-A0563DD3E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AD2C1-5AD4-32A7-CDE0-AA789547F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92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Pedro Da Silva Moreira</dc:creator>
  <cp:lastModifiedBy>Pedro Da Silva Moreira</cp:lastModifiedBy>
  <cp:revision>1</cp:revision>
  <dcterms:created xsi:type="dcterms:W3CDTF">2025-02-07T15:09:25Z</dcterms:created>
  <dcterms:modified xsi:type="dcterms:W3CDTF">2025-02-07T15:10:40Z</dcterms:modified>
</cp:coreProperties>
</file>